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2843417" cy="653986"/>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02301"/>
            <a:ext cx="2892140" cy="66519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797" y="184972"/>
            <a:ext cx="2843417" cy="653986"/>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863" y="199947"/>
            <a:ext cx="2678395" cy="616031"/>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75797" y="184972"/>
            <a:ext cx="2843417" cy="653986"/>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2412</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224</cp:revision>
  <cp:lastPrinted>2016-07-18T17:32:49Z</cp:lastPrinted>
  <dcterms:created xsi:type="dcterms:W3CDTF">2016-06-28T14:05:07Z</dcterms:created>
  <dcterms:modified xsi:type="dcterms:W3CDTF">2017-09-15T13:39:05Z</dcterms:modified>
  <cp:category/>
</cp:coreProperties>
</file>